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handoutMasterIdLst>
    <p:handoutMasterId r:id="rId16"/>
  </p:handoutMasterIdLst>
  <p:sldIdLst>
    <p:sldId id="269" r:id="rId2"/>
    <p:sldId id="305" r:id="rId3"/>
    <p:sldId id="272" r:id="rId4"/>
    <p:sldId id="277" r:id="rId5"/>
    <p:sldId id="286" r:id="rId6"/>
    <p:sldId id="289" r:id="rId7"/>
    <p:sldId id="303" r:id="rId8"/>
    <p:sldId id="306" r:id="rId9"/>
    <p:sldId id="295" r:id="rId10"/>
    <p:sldId id="300" r:id="rId11"/>
    <p:sldId id="304" r:id="rId12"/>
    <p:sldId id="307" r:id="rId13"/>
    <p:sldId id="308" r:id="rId14"/>
    <p:sldId id="30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kumimoji="1" sz="5400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9900"/>
    <a:srgbClr val="CC0000"/>
    <a:srgbClr val="FFFF00"/>
    <a:srgbClr val="F0EFE0"/>
    <a:srgbClr val="1F4081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endParaRPr lang="en-US"/>
          </a:p>
        </p:txBody>
      </p:sp>
      <p:sp>
        <p:nvSpPr>
          <p:cNvPr id="627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endParaRPr lang="en-US"/>
          </a:p>
        </p:txBody>
      </p:sp>
      <p:sp>
        <p:nvSpPr>
          <p:cNvPr id="627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D42B5304-3A0B-40FD-8F2E-791717BA979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4" name="Freeform 4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05" name="Freeform 5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06" name="Freeform 6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07" name="Freeform 7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08" name="Freeform 8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09" name="Freeform 9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10" name="Freeform 10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11" name="Freeform 11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7612" name="Freeform 12"/>
          <p:cNvSpPr>
            <a:spLocks/>
          </p:cNvSpPr>
          <p:nvPr/>
        </p:nvSpPr>
        <p:spPr bwMode="hidden">
          <a:xfrm rot="-5400000">
            <a:off x="3977481" y="-853281"/>
            <a:ext cx="1722438" cy="3429000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37613" name="Picture 13" descr="Facban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</p:spPr>
      </p:pic>
      <p:sp>
        <p:nvSpPr>
          <p:cNvPr id="53761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37615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148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3761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7617" name="Rectangle 17"/>
          <p:cNvSpPr>
            <a:spLocks noGrp="1" noChangeArrowheads="1"/>
          </p:cNvSpPr>
          <p:nvPr>
            <p:ph type="ftr" sz="quarter" idx="3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37618" name="Rectangle 1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3B2028-D117-46DE-9E22-BE7A114FE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2A0B2E-A705-4D01-95C0-6C1A51F569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048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03A839-C72B-4B9F-8A00-959628EA76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B254D-D978-4BAF-A3EE-DF12637FA3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ECA53-69CD-44C7-B9E4-84538DD93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BBD45-FA95-43EC-BC7C-F1AE01807F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18F771-5182-413C-9D75-856A1AE744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1D91F-9DB4-49EA-BA9E-B6780A9DED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2C2B4-63F5-474C-BE6C-A13CC826A8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5C6BF-FA45-403E-82A5-10B54CA025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66DB9-1B8C-4D4F-B07C-5D73E19137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whoosh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80" name="Freeform 4"/>
          <p:cNvSpPr>
            <a:spLocks/>
          </p:cNvSpPr>
          <p:nvPr/>
        </p:nvSpPr>
        <p:spPr bwMode="hidden">
          <a:xfrm>
            <a:off x="-11113" y="1836738"/>
            <a:ext cx="2268538" cy="2709862"/>
          </a:xfrm>
          <a:custGeom>
            <a:avLst/>
            <a:gdLst/>
            <a:ahLst/>
            <a:cxnLst>
              <a:cxn ang="0">
                <a:pos x="808" y="283"/>
              </a:cxn>
              <a:cxn ang="0">
                <a:pos x="673" y="252"/>
              </a:cxn>
              <a:cxn ang="0">
                <a:pos x="654" y="0"/>
              </a:cxn>
              <a:cxn ang="0">
                <a:pos x="488" y="13"/>
              </a:cxn>
              <a:cxn ang="0">
                <a:pos x="476" y="252"/>
              </a:cxn>
              <a:cxn ang="0">
                <a:pos x="365" y="290"/>
              </a:cxn>
              <a:cxn ang="0">
                <a:pos x="206" y="86"/>
              </a:cxn>
              <a:cxn ang="0">
                <a:pos x="95" y="148"/>
              </a:cxn>
              <a:cxn ang="0">
                <a:pos x="200" y="376"/>
              </a:cxn>
              <a:cxn ang="0">
                <a:pos x="126" y="450"/>
              </a:cxn>
              <a:cxn ang="0">
                <a:pos x="0" y="423"/>
              </a:cxn>
              <a:cxn ang="0">
                <a:pos x="0" y="1273"/>
              </a:cxn>
              <a:cxn ang="0">
                <a:pos x="101" y="1226"/>
              </a:cxn>
              <a:cxn ang="0">
                <a:pos x="181" y="1306"/>
              </a:cxn>
              <a:cxn ang="0">
                <a:pos x="70" y="1509"/>
              </a:cxn>
              <a:cxn ang="0">
                <a:pos x="175" y="1596"/>
              </a:cxn>
              <a:cxn ang="0">
                <a:pos x="365" y="1411"/>
              </a:cxn>
              <a:cxn ang="0">
                <a:pos x="476" y="1448"/>
              </a:cxn>
              <a:cxn ang="0">
                <a:pos x="501" y="1700"/>
              </a:cxn>
              <a:cxn ang="0">
                <a:pos x="667" y="1707"/>
              </a:cxn>
              <a:cxn ang="0">
                <a:pos x="685" y="1442"/>
              </a:cxn>
              <a:cxn ang="0">
                <a:pos x="826" y="1405"/>
              </a:cxn>
              <a:cxn ang="0">
                <a:pos x="993" y="1590"/>
              </a:cxn>
              <a:cxn ang="0">
                <a:pos x="1103" y="1522"/>
              </a:cxn>
              <a:cxn ang="0">
                <a:pos x="993" y="1300"/>
              </a:cxn>
              <a:cxn ang="0">
                <a:pos x="1067" y="1207"/>
              </a:cxn>
              <a:cxn ang="0">
                <a:pos x="1288" y="1312"/>
              </a:cxn>
              <a:cxn ang="0">
                <a:pos x="1355" y="1196"/>
              </a:cxn>
              <a:cxn ang="0">
                <a:pos x="1153" y="1047"/>
              </a:cxn>
              <a:cxn ang="0">
                <a:pos x="1177" y="918"/>
              </a:cxn>
              <a:cxn ang="0">
                <a:pos x="1429" y="894"/>
              </a:cxn>
              <a:cxn ang="0">
                <a:pos x="1423" y="764"/>
              </a:cxn>
              <a:cxn ang="0">
                <a:pos x="1171" y="727"/>
              </a:cxn>
              <a:cxn ang="0">
                <a:pos x="1146" y="629"/>
              </a:cxn>
              <a:cxn ang="0">
                <a:pos x="1349" y="487"/>
              </a:cxn>
              <a:cxn ang="0">
                <a:pos x="1282" y="370"/>
              </a:cxn>
              <a:cxn ang="0">
                <a:pos x="1054" y="462"/>
              </a:cxn>
              <a:cxn ang="0">
                <a:pos x="980" y="388"/>
              </a:cxn>
              <a:cxn ang="0">
                <a:pos x="1097" y="173"/>
              </a:cxn>
              <a:cxn ang="0">
                <a:pos x="986" y="105"/>
              </a:cxn>
              <a:cxn ang="0">
                <a:pos x="808" y="283"/>
              </a:cxn>
            </a:cxnLst>
            <a:rect l="0" t="0" r="r" b="b"/>
            <a:pathLst>
              <a:path w="1429" h="1707">
                <a:moveTo>
                  <a:pt x="808" y="283"/>
                </a:moveTo>
                <a:lnTo>
                  <a:pt x="673" y="252"/>
                </a:lnTo>
                <a:lnTo>
                  <a:pt x="654" y="0"/>
                </a:lnTo>
                <a:lnTo>
                  <a:pt x="488" y="13"/>
                </a:lnTo>
                <a:lnTo>
                  <a:pt x="476" y="252"/>
                </a:lnTo>
                <a:lnTo>
                  <a:pt x="365" y="290"/>
                </a:lnTo>
                <a:lnTo>
                  <a:pt x="206" y="86"/>
                </a:lnTo>
                <a:lnTo>
                  <a:pt x="95" y="148"/>
                </a:lnTo>
                <a:lnTo>
                  <a:pt x="200" y="376"/>
                </a:lnTo>
                <a:lnTo>
                  <a:pt x="126" y="450"/>
                </a:lnTo>
                <a:lnTo>
                  <a:pt x="0" y="423"/>
                </a:lnTo>
                <a:lnTo>
                  <a:pt x="0" y="1273"/>
                </a:lnTo>
                <a:lnTo>
                  <a:pt x="101" y="1226"/>
                </a:lnTo>
                <a:lnTo>
                  <a:pt x="181" y="1306"/>
                </a:lnTo>
                <a:lnTo>
                  <a:pt x="70" y="1509"/>
                </a:lnTo>
                <a:lnTo>
                  <a:pt x="175" y="1596"/>
                </a:lnTo>
                <a:lnTo>
                  <a:pt x="365" y="1411"/>
                </a:lnTo>
                <a:lnTo>
                  <a:pt x="476" y="1448"/>
                </a:lnTo>
                <a:lnTo>
                  <a:pt x="501" y="1700"/>
                </a:lnTo>
                <a:lnTo>
                  <a:pt x="667" y="1707"/>
                </a:lnTo>
                <a:lnTo>
                  <a:pt x="685" y="1442"/>
                </a:lnTo>
                <a:lnTo>
                  <a:pt x="826" y="1405"/>
                </a:lnTo>
                <a:lnTo>
                  <a:pt x="993" y="1590"/>
                </a:lnTo>
                <a:lnTo>
                  <a:pt x="1103" y="1522"/>
                </a:lnTo>
                <a:lnTo>
                  <a:pt x="993" y="1300"/>
                </a:lnTo>
                <a:lnTo>
                  <a:pt x="1067" y="1207"/>
                </a:lnTo>
                <a:lnTo>
                  <a:pt x="1288" y="1312"/>
                </a:lnTo>
                <a:lnTo>
                  <a:pt x="1355" y="1196"/>
                </a:lnTo>
                <a:lnTo>
                  <a:pt x="1153" y="1047"/>
                </a:lnTo>
                <a:lnTo>
                  <a:pt x="1177" y="918"/>
                </a:lnTo>
                <a:lnTo>
                  <a:pt x="1429" y="894"/>
                </a:lnTo>
                <a:lnTo>
                  <a:pt x="1423" y="764"/>
                </a:lnTo>
                <a:lnTo>
                  <a:pt x="1171" y="727"/>
                </a:lnTo>
                <a:lnTo>
                  <a:pt x="1146" y="629"/>
                </a:lnTo>
                <a:lnTo>
                  <a:pt x="1349" y="487"/>
                </a:lnTo>
                <a:lnTo>
                  <a:pt x="1282" y="370"/>
                </a:lnTo>
                <a:lnTo>
                  <a:pt x="1054" y="462"/>
                </a:lnTo>
                <a:lnTo>
                  <a:pt x="980" y="388"/>
                </a:lnTo>
                <a:lnTo>
                  <a:pt x="1097" y="173"/>
                </a:lnTo>
                <a:lnTo>
                  <a:pt x="986" y="105"/>
                </a:lnTo>
                <a:lnTo>
                  <a:pt x="808" y="283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1" name="Freeform 5"/>
          <p:cNvSpPr>
            <a:spLocks/>
          </p:cNvSpPr>
          <p:nvPr/>
        </p:nvSpPr>
        <p:spPr bwMode="hidden">
          <a:xfrm>
            <a:off x="107950" y="15875"/>
            <a:ext cx="838200" cy="787400"/>
          </a:xfrm>
          <a:custGeom>
            <a:avLst/>
            <a:gdLst/>
            <a:ahLst/>
            <a:cxnLst>
              <a:cxn ang="0">
                <a:pos x="335" y="56"/>
              </a:cxn>
              <a:cxn ang="0">
                <a:pos x="293" y="46"/>
              </a:cxn>
              <a:cxn ang="0">
                <a:pos x="288" y="0"/>
              </a:cxn>
              <a:cxn ang="0">
                <a:pos x="238" y="0"/>
              </a:cxn>
              <a:cxn ang="0">
                <a:pos x="232" y="46"/>
              </a:cxn>
              <a:cxn ang="0">
                <a:pos x="198" y="58"/>
              </a:cxn>
              <a:cxn ang="0">
                <a:pos x="146" y="0"/>
              </a:cxn>
              <a:cxn ang="0">
                <a:pos x="114" y="14"/>
              </a:cxn>
              <a:cxn ang="0">
                <a:pos x="147" y="84"/>
              </a:cxn>
              <a:cxn ang="0">
                <a:pos x="124" y="107"/>
              </a:cxn>
              <a:cxn ang="0">
                <a:pos x="50" y="81"/>
              </a:cxn>
              <a:cxn ang="0">
                <a:pos x="32" y="109"/>
              </a:cxn>
              <a:cxn ang="0">
                <a:pos x="90" y="159"/>
              </a:cxn>
              <a:cxn ang="0">
                <a:pos x="80" y="197"/>
              </a:cxn>
              <a:cxn ang="0">
                <a:pos x="2" y="202"/>
              </a:cxn>
              <a:cxn ang="0">
                <a:pos x="0" y="244"/>
              </a:cxn>
              <a:cxn ang="0">
                <a:pos x="80" y="256"/>
              </a:cxn>
              <a:cxn ang="0">
                <a:pos x="88" y="292"/>
              </a:cxn>
              <a:cxn ang="0">
                <a:pos x="29" y="345"/>
              </a:cxn>
              <a:cxn ang="0">
                <a:pos x="50" y="378"/>
              </a:cxn>
              <a:cxn ang="0">
                <a:pos x="116" y="347"/>
              </a:cxn>
              <a:cxn ang="0">
                <a:pos x="141" y="372"/>
              </a:cxn>
              <a:cxn ang="0">
                <a:pos x="107" y="435"/>
              </a:cxn>
              <a:cxn ang="0">
                <a:pos x="139" y="462"/>
              </a:cxn>
              <a:cxn ang="0">
                <a:pos x="198" y="404"/>
              </a:cxn>
              <a:cxn ang="0">
                <a:pos x="232" y="416"/>
              </a:cxn>
              <a:cxn ang="0">
                <a:pos x="240" y="494"/>
              </a:cxn>
              <a:cxn ang="0">
                <a:pos x="292" y="496"/>
              </a:cxn>
              <a:cxn ang="0">
                <a:pos x="297" y="414"/>
              </a:cxn>
              <a:cxn ang="0">
                <a:pos x="341" y="403"/>
              </a:cxn>
              <a:cxn ang="0">
                <a:pos x="393" y="460"/>
              </a:cxn>
              <a:cxn ang="0">
                <a:pos x="427" y="439"/>
              </a:cxn>
              <a:cxn ang="0">
                <a:pos x="393" y="370"/>
              </a:cxn>
              <a:cxn ang="0">
                <a:pos x="416" y="341"/>
              </a:cxn>
              <a:cxn ang="0">
                <a:pos x="484" y="374"/>
              </a:cxn>
              <a:cxn ang="0">
                <a:pos x="505" y="338"/>
              </a:cxn>
              <a:cxn ang="0">
                <a:pos x="442" y="292"/>
              </a:cxn>
              <a:cxn ang="0">
                <a:pos x="450" y="252"/>
              </a:cxn>
              <a:cxn ang="0">
                <a:pos x="528" y="244"/>
              </a:cxn>
              <a:cxn ang="0">
                <a:pos x="526" y="204"/>
              </a:cxn>
              <a:cxn ang="0">
                <a:pos x="448" y="193"/>
              </a:cxn>
              <a:cxn ang="0">
                <a:pos x="440" y="162"/>
              </a:cxn>
              <a:cxn ang="0">
                <a:pos x="503" y="119"/>
              </a:cxn>
              <a:cxn ang="0">
                <a:pos x="482" y="82"/>
              </a:cxn>
              <a:cxn ang="0">
                <a:pos x="412" y="111"/>
              </a:cxn>
              <a:cxn ang="0">
                <a:pos x="389" y="88"/>
              </a:cxn>
              <a:cxn ang="0">
                <a:pos x="425" y="21"/>
              </a:cxn>
              <a:cxn ang="0">
                <a:pos x="391" y="0"/>
              </a:cxn>
              <a:cxn ang="0">
                <a:pos x="335" y="56"/>
              </a:cxn>
            </a:cxnLst>
            <a:rect l="0" t="0" r="r" b="b"/>
            <a:pathLst>
              <a:path w="528" h="496">
                <a:moveTo>
                  <a:pt x="335" y="56"/>
                </a:moveTo>
                <a:lnTo>
                  <a:pt x="293" y="46"/>
                </a:lnTo>
                <a:lnTo>
                  <a:pt x="288" y="0"/>
                </a:lnTo>
                <a:lnTo>
                  <a:pt x="238" y="0"/>
                </a:lnTo>
                <a:lnTo>
                  <a:pt x="232" y="46"/>
                </a:lnTo>
                <a:lnTo>
                  <a:pt x="198" y="58"/>
                </a:lnTo>
                <a:lnTo>
                  <a:pt x="146" y="0"/>
                </a:lnTo>
                <a:lnTo>
                  <a:pt x="114" y="14"/>
                </a:lnTo>
                <a:lnTo>
                  <a:pt x="147" y="84"/>
                </a:lnTo>
                <a:lnTo>
                  <a:pt x="124" y="107"/>
                </a:lnTo>
                <a:lnTo>
                  <a:pt x="50" y="81"/>
                </a:lnTo>
                <a:lnTo>
                  <a:pt x="32" y="109"/>
                </a:lnTo>
                <a:lnTo>
                  <a:pt x="90" y="159"/>
                </a:lnTo>
                <a:lnTo>
                  <a:pt x="80" y="197"/>
                </a:lnTo>
                <a:lnTo>
                  <a:pt x="2" y="202"/>
                </a:lnTo>
                <a:lnTo>
                  <a:pt x="0" y="244"/>
                </a:lnTo>
                <a:lnTo>
                  <a:pt x="80" y="256"/>
                </a:lnTo>
                <a:lnTo>
                  <a:pt x="88" y="292"/>
                </a:lnTo>
                <a:lnTo>
                  <a:pt x="29" y="345"/>
                </a:lnTo>
                <a:lnTo>
                  <a:pt x="50" y="378"/>
                </a:lnTo>
                <a:lnTo>
                  <a:pt x="116" y="347"/>
                </a:lnTo>
                <a:lnTo>
                  <a:pt x="141" y="372"/>
                </a:lnTo>
                <a:lnTo>
                  <a:pt x="107" y="435"/>
                </a:lnTo>
                <a:lnTo>
                  <a:pt x="139" y="462"/>
                </a:lnTo>
                <a:lnTo>
                  <a:pt x="198" y="404"/>
                </a:lnTo>
                <a:lnTo>
                  <a:pt x="232" y="416"/>
                </a:lnTo>
                <a:lnTo>
                  <a:pt x="240" y="494"/>
                </a:lnTo>
                <a:lnTo>
                  <a:pt x="292" y="496"/>
                </a:lnTo>
                <a:lnTo>
                  <a:pt x="297" y="414"/>
                </a:lnTo>
                <a:lnTo>
                  <a:pt x="341" y="403"/>
                </a:lnTo>
                <a:lnTo>
                  <a:pt x="393" y="460"/>
                </a:lnTo>
                <a:lnTo>
                  <a:pt x="427" y="439"/>
                </a:lnTo>
                <a:lnTo>
                  <a:pt x="393" y="370"/>
                </a:lnTo>
                <a:lnTo>
                  <a:pt x="416" y="341"/>
                </a:lnTo>
                <a:lnTo>
                  <a:pt x="484" y="374"/>
                </a:lnTo>
                <a:lnTo>
                  <a:pt x="505" y="338"/>
                </a:lnTo>
                <a:lnTo>
                  <a:pt x="442" y="292"/>
                </a:lnTo>
                <a:lnTo>
                  <a:pt x="450" y="252"/>
                </a:lnTo>
                <a:lnTo>
                  <a:pt x="528" y="244"/>
                </a:lnTo>
                <a:lnTo>
                  <a:pt x="526" y="204"/>
                </a:lnTo>
                <a:lnTo>
                  <a:pt x="448" y="193"/>
                </a:lnTo>
                <a:lnTo>
                  <a:pt x="440" y="162"/>
                </a:lnTo>
                <a:lnTo>
                  <a:pt x="503" y="119"/>
                </a:lnTo>
                <a:lnTo>
                  <a:pt x="482" y="82"/>
                </a:lnTo>
                <a:lnTo>
                  <a:pt x="412" y="111"/>
                </a:lnTo>
                <a:lnTo>
                  <a:pt x="389" y="88"/>
                </a:lnTo>
                <a:lnTo>
                  <a:pt x="425" y="21"/>
                </a:lnTo>
                <a:lnTo>
                  <a:pt x="391" y="0"/>
                </a:lnTo>
                <a:lnTo>
                  <a:pt x="335" y="56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2" name="Freeform 6"/>
          <p:cNvSpPr>
            <a:spLocks/>
          </p:cNvSpPr>
          <p:nvPr/>
        </p:nvSpPr>
        <p:spPr bwMode="hidden">
          <a:xfrm>
            <a:off x="1192213" y="354013"/>
            <a:ext cx="2266950" cy="22701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189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3" name="Freeform 7"/>
          <p:cNvSpPr>
            <a:spLocks/>
          </p:cNvSpPr>
          <p:nvPr/>
        </p:nvSpPr>
        <p:spPr bwMode="hidden">
          <a:xfrm>
            <a:off x="2532063" y="1270000"/>
            <a:ext cx="3670300" cy="3671888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4" name="Freeform 8"/>
          <p:cNvSpPr>
            <a:spLocks/>
          </p:cNvSpPr>
          <p:nvPr/>
        </p:nvSpPr>
        <p:spPr bwMode="hidden">
          <a:xfrm>
            <a:off x="3175" y="4797425"/>
            <a:ext cx="3417888" cy="2097088"/>
          </a:xfrm>
          <a:custGeom>
            <a:avLst/>
            <a:gdLst/>
            <a:ahLst/>
            <a:cxnLst>
              <a:cxn ang="0">
                <a:pos x="1368" y="358"/>
              </a:cxn>
              <a:cxn ang="0">
                <a:pos x="1197" y="318"/>
              </a:cxn>
              <a:cxn ang="0">
                <a:pos x="1173" y="0"/>
              </a:cxn>
              <a:cxn ang="0">
                <a:pos x="964" y="16"/>
              </a:cxn>
              <a:cxn ang="0">
                <a:pos x="948" y="318"/>
              </a:cxn>
              <a:cxn ang="0">
                <a:pos x="808" y="366"/>
              </a:cxn>
              <a:cxn ang="0">
                <a:pos x="606" y="109"/>
              </a:cxn>
              <a:cxn ang="0">
                <a:pos x="467" y="187"/>
              </a:cxn>
              <a:cxn ang="0">
                <a:pos x="599" y="474"/>
              </a:cxn>
              <a:cxn ang="0">
                <a:pos x="506" y="568"/>
              </a:cxn>
              <a:cxn ang="0">
                <a:pos x="202" y="459"/>
              </a:cxn>
              <a:cxn ang="0">
                <a:pos x="132" y="576"/>
              </a:cxn>
              <a:cxn ang="0">
                <a:pos x="365" y="778"/>
              </a:cxn>
              <a:cxn ang="0">
                <a:pos x="327" y="933"/>
              </a:cxn>
              <a:cxn ang="0">
                <a:pos x="7" y="956"/>
              </a:cxn>
              <a:cxn ang="0">
                <a:pos x="0" y="1128"/>
              </a:cxn>
              <a:cxn ang="0">
                <a:pos x="327" y="1174"/>
              </a:cxn>
              <a:cxn ang="0">
                <a:pos x="358" y="1321"/>
              </a:cxn>
              <a:cxn ang="0">
                <a:pos x="1804" y="1321"/>
              </a:cxn>
              <a:cxn ang="0">
                <a:pos x="1835" y="1158"/>
              </a:cxn>
              <a:cxn ang="0">
                <a:pos x="2153" y="1128"/>
              </a:cxn>
              <a:cxn ang="0">
                <a:pos x="2146" y="964"/>
              </a:cxn>
              <a:cxn ang="0">
                <a:pos x="1827" y="917"/>
              </a:cxn>
              <a:cxn ang="0">
                <a:pos x="1795" y="793"/>
              </a:cxn>
              <a:cxn ang="0">
                <a:pos x="2052" y="615"/>
              </a:cxn>
              <a:cxn ang="0">
                <a:pos x="1967" y="467"/>
              </a:cxn>
              <a:cxn ang="0">
                <a:pos x="1679" y="583"/>
              </a:cxn>
              <a:cxn ang="0">
                <a:pos x="1586" y="490"/>
              </a:cxn>
              <a:cxn ang="0">
                <a:pos x="1733" y="218"/>
              </a:cxn>
              <a:cxn ang="0">
                <a:pos x="1593" y="132"/>
              </a:cxn>
              <a:cxn ang="0">
                <a:pos x="1368" y="358"/>
              </a:cxn>
            </a:cxnLst>
            <a:rect l="0" t="0" r="r" b="b"/>
            <a:pathLst>
              <a:path w="2153" h="1321">
                <a:moveTo>
                  <a:pt x="1368" y="358"/>
                </a:moveTo>
                <a:lnTo>
                  <a:pt x="1197" y="318"/>
                </a:lnTo>
                <a:lnTo>
                  <a:pt x="1173" y="0"/>
                </a:lnTo>
                <a:lnTo>
                  <a:pt x="964" y="16"/>
                </a:lnTo>
                <a:lnTo>
                  <a:pt x="948" y="318"/>
                </a:lnTo>
                <a:lnTo>
                  <a:pt x="808" y="366"/>
                </a:lnTo>
                <a:lnTo>
                  <a:pt x="606" y="109"/>
                </a:lnTo>
                <a:lnTo>
                  <a:pt x="467" y="187"/>
                </a:lnTo>
                <a:lnTo>
                  <a:pt x="599" y="474"/>
                </a:lnTo>
                <a:lnTo>
                  <a:pt x="506" y="568"/>
                </a:lnTo>
                <a:lnTo>
                  <a:pt x="202" y="459"/>
                </a:lnTo>
                <a:lnTo>
                  <a:pt x="132" y="576"/>
                </a:lnTo>
                <a:lnTo>
                  <a:pt x="365" y="778"/>
                </a:lnTo>
                <a:lnTo>
                  <a:pt x="327" y="933"/>
                </a:lnTo>
                <a:lnTo>
                  <a:pt x="7" y="956"/>
                </a:lnTo>
                <a:lnTo>
                  <a:pt x="0" y="1128"/>
                </a:lnTo>
                <a:lnTo>
                  <a:pt x="327" y="1174"/>
                </a:lnTo>
                <a:lnTo>
                  <a:pt x="358" y="1321"/>
                </a:lnTo>
                <a:lnTo>
                  <a:pt x="1804" y="1321"/>
                </a:lnTo>
                <a:lnTo>
                  <a:pt x="1835" y="1158"/>
                </a:lnTo>
                <a:lnTo>
                  <a:pt x="2153" y="1128"/>
                </a:lnTo>
                <a:lnTo>
                  <a:pt x="2146" y="964"/>
                </a:lnTo>
                <a:lnTo>
                  <a:pt x="1827" y="917"/>
                </a:lnTo>
                <a:lnTo>
                  <a:pt x="1795" y="793"/>
                </a:lnTo>
                <a:lnTo>
                  <a:pt x="2052" y="615"/>
                </a:lnTo>
                <a:lnTo>
                  <a:pt x="1967" y="467"/>
                </a:lnTo>
                <a:lnTo>
                  <a:pt x="1679" y="583"/>
                </a:lnTo>
                <a:lnTo>
                  <a:pt x="1586" y="490"/>
                </a:lnTo>
                <a:lnTo>
                  <a:pt x="1733" y="218"/>
                </a:lnTo>
                <a:lnTo>
                  <a:pt x="1593" y="132"/>
                </a:lnTo>
                <a:lnTo>
                  <a:pt x="1368" y="35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5" name="Freeform 9"/>
          <p:cNvSpPr>
            <a:spLocks/>
          </p:cNvSpPr>
          <p:nvPr/>
        </p:nvSpPr>
        <p:spPr bwMode="hidden">
          <a:xfrm>
            <a:off x="4494213" y="4425950"/>
            <a:ext cx="2263775" cy="226377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6" name="Freeform 10"/>
          <p:cNvSpPr>
            <a:spLocks/>
          </p:cNvSpPr>
          <p:nvPr/>
        </p:nvSpPr>
        <p:spPr bwMode="hidden">
          <a:xfrm>
            <a:off x="5646738" y="487363"/>
            <a:ext cx="2928937" cy="2930525"/>
          </a:xfrm>
          <a:custGeom>
            <a:avLst/>
            <a:gdLst/>
            <a:ahLst/>
            <a:cxnLst>
              <a:cxn ang="0">
                <a:pos x="1469" y="384"/>
              </a:cxn>
              <a:cxn ang="0">
                <a:pos x="1285" y="342"/>
              </a:cxn>
              <a:cxn ang="0">
                <a:pos x="1260" y="0"/>
              </a:cxn>
              <a:cxn ang="0">
                <a:pos x="1035" y="17"/>
              </a:cxn>
              <a:cxn ang="0">
                <a:pos x="1018" y="342"/>
              </a:cxn>
              <a:cxn ang="0">
                <a:pos x="868" y="393"/>
              </a:cxn>
              <a:cxn ang="0">
                <a:pos x="651" y="117"/>
              </a:cxn>
              <a:cxn ang="0">
                <a:pos x="501" y="201"/>
              </a:cxn>
              <a:cxn ang="0">
                <a:pos x="643" y="509"/>
              </a:cxn>
              <a:cxn ang="0">
                <a:pos x="543" y="610"/>
              </a:cxn>
              <a:cxn ang="0">
                <a:pos x="217" y="493"/>
              </a:cxn>
              <a:cxn ang="0">
                <a:pos x="142" y="618"/>
              </a:cxn>
              <a:cxn ang="0">
                <a:pos x="392" y="835"/>
              </a:cxn>
              <a:cxn ang="0">
                <a:pos x="351" y="1002"/>
              </a:cxn>
              <a:cxn ang="0">
                <a:pos x="8" y="1027"/>
              </a:cxn>
              <a:cxn ang="0">
                <a:pos x="0" y="1211"/>
              </a:cxn>
              <a:cxn ang="0">
                <a:pos x="351" y="1261"/>
              </a:cxn>
              <a:cxn ang="0">
                <a:pos x="384" y="1419"/>
              </a:cxn>
              <a:cxn ang="0">
                <a:pos x="125" y="1653"/>
              </a:cxn>
              <a:cxn ang="0">
                <a:pos x="217" y="1795"/>
              </a:cxn>
              <a:cxn ang="0">
                <a:pos x="509" y="1661"/>
              </a:cxn>
              <a:cxn ang="0">
                <a:pos x="618" y="1770"/>
              </a:cxn>
              <a:cxn ang="0">
                <a:pos x="467" y="2045"/>
              </a:cxn>
              <a:cxn ang="0">
                <a:pos x="609" y="2162"/>
              </a:cxn>
              <a:cxn ang="0">
                <a:pos x="868" y="1912"/>
              </a:cxn>
              <a:cxn ang="0">
                <a:pos x="1018" y="1962"/>
              </a:cxn>
              <a:cxn ang="0">
                <a:pos x="1052" y="2304"/>
              </a:cxn>
              <a:cxn ang="0">
                <a:pos x="1277" y="2313"/>
              </a:cxn>
              <a:cxn ang="0">
                <a:pos x="1302" y="1954"/>
              </a:cxn>
              <a:cxn ang="0">
                <a:pos x="1494" y="1904"/>
              </a:cxn>
              <a:cxn ang="0">
                <a:pos x="1720" y="2154"/>
              </a:cxn>
              <a:cxn ang="0">
                <a:pos x="1870" y="2062"/>
              </a:cxn>
              <a:cxn ang="0">
                <a:pos x="1720" y="1762"/>
              </a:cxn>
              <a:cxn ang="0">
                <a:pos x="1820" y="1636"/>
              </a:cxn>
              <a:cxn ang="0">
                <a:pos x="2120" y="1778"/>
              </a:cxn>
              <a:cxn ang="0">
                <a:pos x="2212" y="1620"/>
              </a:cxn>
              <a:cxn ang="0">
                <a:pos x="1937" y="1419"/>
              </a:cxn>
              <a:cxn ang="0">
                <a:pos x="1970" y="1244"/>
              </a:cxn>
              <a:cxn ang="0">
                <a:pos x="2312" y="1211"/>
              </a:cxn>
              <a:cxn ang="0">
                <a:pos x="2304" y="1035"/>
              </a:cxn>
              <a:cxn ang="0">
                <a:pos x="1962" y="985"/>
              </a:cxn>
              <a:cxn ang="0">
                <a:pos x="1928" y="852"/>
              </a:cxn>
              <a:cxn ang="0">
                <a:pos x="2204" y="660"/>
              </a:cxn>
              <a:cxn ang="0">
                <a:pos x="2112" y="501"/>
              </a:cxn>
              <a:cxn ang="0">
                <a:pos x="1803" y="626"/>
              </a:cxn>
              <a:cxn ang="0">
                <a:pos x="1703" y="526"/>
              </a:cxn>
              <a:cxn ang="0">
                <a:pos x="1861" y="234"/>
              </a:cxn>
              <a:cxn ang="0">
                <a:pos x="1711" y="142"/>
              </a:cxn>
              <a:cxn ang="0">
                <a:pos x="1469" y="384"/>
              </a:cxn>
            </a:cxnLst>
            <a:rect l="0" t="0" r="r" b="b"/>
            <a:pathLst>
              <a:path w="2312" h="2313">
                <a:moveTo>
                  <a:pt x="1469" y="384"/>
                </a:moveTo>
                <a:lnTo>
                  <a:pt x="1285" y="342"/>
                </a:lnTo>
                <a:lnTo>
                  <a:pt x="1260" y="0"/>
                </a:lnTo>
                <a:lnTo>
                  <a:pt x="1035" y="17"/>
                </a:lnTo>
                <a:lnTo>
                  <a:pt x="1018" y="342"/>
                </a:lnTo>
                <a:lnTo>
                  <a:pt x="868" y="393"/>
                </a:lnTo>
                <a:lnTo>
                  <a:pt x="651" y="117"/>
                </a:lnTo>
                <a:lnTo>
                  <a:pt x="501" y="201"/>
                </a:lnTo>
                <a:lnTo>
                  <a:pt x="643" y="509"/>
                </a:lnTo>
                <a:lnTo>
                  <a:pt x="543" y="610"/>
                </a:lnTo>
                <a:lnTo>
                  <a:pt x="217" y="493"/>
                </a:lnTo>
                <a:lnTo>
                  <a:pt x="142" y="618"/>
                </a:lnTo>
                <a:lnTo>
                  <a:pt x="392" y="835"/>
                </a:lnTo>
                <a:lnTo>
                  <a:pt x="351" y="1002"/>
                </a:lnTo>
                <a:lnTo>
                  <a:pt x="8" y="1027"/>
                </a:lnTo>
                <a:lnTo>
                  <a:pt x="0" y="1211"/>
                </a:lnTo>
                <a:lnTo>
                  <a:pt x="351" y="1261"/>
                </a:lnTo>
                <a:lnTo>
                  <a:pt x="384" y="1419"/>
                </a:lnTo>
                <a:lnTo>
                  <a:pt x="125" y="1653"/>
                </a:lnTo>
                <a:lnTo>
                  <a:pt x="217" y="1795"/>
                </a:lnTo>
                <a:lnTo>
                  <a:pt x="509" y="1661"/>
                </a:lnTo>
                <a:lnTo>
                  <a:pt x="618" y="1770"/>
                </a:lnTo>
                <a:lnTo>
                  <a:pt x="467" y="2045"/>
                </a:lnTo>
                <a:lnTo>
                  <a:pt x="609" y="2162"/>
                </a:lnTo>
                <a:lnTo>
                  <a:pt x="868" y="1912"/>
                </a:lnTo>
                <a:lnTo>
                  <a:pt x="1018" y="1962"/>
                </a:lnTo>
                <a:lnTo>
                  <a:pt x="1052" y="2304"/>
                </a:lnTo>
                <a:lnTo>
                  <a:pt x="1277" y="2313"/>
                </a:lnTo>
                <a:lnTo>
                  <a:pt x="1302" y="1954"/>
                </a:lnTo>
                <a:lnTo>
                  <a:pt x="1494" y="1904"/>
                </a:lnTo>
                <a:lnTo>
                  <a:pt x="1720" y="2154"/>
                </a:lnTo>
                <a:lnTo>
                  <a:pt x="1870" y="2062"/>
                </a:lnTo>
                <a:lnTo>
                  <a:pt x="1720" y="1762"/>
                </a:lnTo>
                <a:lnTo>
                  <a:pt x="1820" y="1636"/>
                </a:lnTo>
                <a:lnTo>
                  <a:pt x="2120" y="1778"/>
                </a:lnTo>
                <a:lnTo>
                  <a:pt x="2212" y="1620"/>
                </a:lnTo>
                <a:lnTo>
                  <a:pt x="1937" y="1419"/>
                </a:lnTo>
                <a:lnTo>
                  <a:pt x="1970" y="1244"/>
                </a:lnTo>
                <a:lnTo>
                  <a:pt x="2312" y="1211"/>
                </a:lnTo>
                <a:lnTo>
                  <a:pt x="2304" y="1035"/>
                </a:lnTo>
                <a:lnTo>
                  <a:pt x="1962" y="985"/>
                </a:lnTo>
                <a:lnTo>
                  <a:pt x="1928" y="852"/>
                </a:lnTo>
                <a:lnTo>
                  <a:pt x="2204" y="660"/>
                </a:lnTo>
                <a:lnTo>
                  <a:pt x="2112" y="501"/>
                </a:lnTo>
                <a:lnTo>
                  <a:pt x="1803" y="626"/>
                </a:lnTo>
                <a:lnTo>
                  <a:pt x="1703" y="526"/>
                </a:lnTo>
                <a:lnTo>
                  <a:pt x="1861" y="234"/>
                </a:lnTo>
                <a:lnTo>
                  <a:pt x="1711" y="142"/>
                </a:lnTo>
                <a:lnTo>
                  <a:pt x="1469" y="384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6587" name="Freeform 11"/>
          <p:cNvSpPr>
            <a:spLocks/>
          </p:cNvSpPr>
          <p:nvPr/>
        </p:nvSpPr>
        <p:spPr bwMode="hidden">
          <a:xfrm>
            <a:off x="7146925" y="2555875"/>
            <a:ext cx="2008188" cy="3997325"/>
          </a:xfrm>
          <a:custGeom>
            <a:avLst/>
            <a:gdLst/>
            <a:ahLst/>
            <a:cxnLst>
              <a:cxn ang="0">
                <a:pos x="1265" y="0"/>
              </a:cxn>
              <a:cxn ang="0">
                <a:pos x="1128" y="18"/>
              </a:cxn>
              <a:cxn ang="0">
                <a:pos x="1110" y="372"/>
              </a:cxn>
              <a:cxn ang="0">
                <a:pos x="946" y="428"/>
              </a:cxn>
              <a:cxn ang="0">
                <a:pos x="710" y="127"/>
              </a:cxn>
              <a:cxn ang="0">
                <a:pos x="546" y="219"/>
              </a:cxn>
              <a:cxn ang="0">
                <a:pos x="701" y="555"/>
              </a:cxn>
              <a:cxn ang="0">
                <a:pos x="592" y="665"/>
              </a:cxn>
              <a:cxn ang="0">
                <a:pos x="237" y="537"/>
              </a:cxn>
              <a:cxn ang="0">
                <a:pos x="155" y="674"/>
              </a:cxn>
              <a:cxn ang="0">
                <a:pos x="427" y="911"/>
              </a:cxn>
              <a:cxn ang="0">
                <a:pos x="383" y="1093"/>
              </a:cxn>
              <a:cxn ang="0">
                <a:pos x="9" y="1121"/>
              </a:cxn>
              <a:cxn ang="0">
                <a:pos x="0" y="1322"/>
              </a:cxn>
              <a:cxn ang="0">
                <a:pos x="383" y="1376"/>
              </a:cxn>
              <a:cxn ang="0">
                <a:pos x="419" y="1549"/>
              </a:cxn>
              <a:cxn ang="0">
                <a:pos x="136" y="1804"/>
              </a:cxn>
              <a:cxn ang="0">
                <a:pos x="237" y="1959"/>
              </a:cxn>
              <a:cxn ang="0">
                <a:pos x="555" y="1813"/>
              </a:cxn>
              <a:cxn ang="0">
                <a:pos x="674" y="1932"/>
              </a:cxn>
              <a:cxn ang="0">
                <a:pos x="509" y="2232"/>
              </a:cxn>
              <a:cxn ang="0">
                <a:pos x="664" y="2360"/>
              </a:cxn>
              <a:cxn ang="0">
                <a:pos x="946" y="2087"/>
              </a:cxn>
              <a:cxn ang="0">
                <a:pos x="1110" y="2142"/>
              </a:cxn>
              <a:cxn ang="0">
                <a:pos x="1147" y="2515"/>
              </a:cxn>
              <a:cxn ang="0">
                <a:pos x="1265" y="2518"/>
              </a:cxn>
              <a:cxn ang="0">
                <a:pos x="1265" y="0"/>
              </a:cxn>
            </a:cxnLst>
            <a:rect l="0" t="0" r="r" b="b"/>
            <a:pathLst>
              <a:path w="1265" h="2518">
                <a:moveTo>
                  <a:pt x="1265" y="0"/>
                </a:moveTo>
                <a:lnTo>
                  <a:pt x="1128" y="18"/>
                </a:lnTo>
                <a:lnTo>
                  <a:pt x="1110" y="372"/>
                </a:lnTo>
                <a:lnTo>
                  <a:pt x="946" y="428"/>
                </a:lnTo>
                <a:lnTo>
                  <a:pt x="710" y="127"/>
                </a:lnTo>
                <a:lnTo>
                  <a:pt x="546" y="219"/>
                </a:lnTo>
                <a:lnTo>
                  <a:pt x="701" y="555"/>
                </a:lnTo>
                <a:lnTo>
                  <a:pt x="592" y="665"/>
                </a:lnTo>
                <a:lnTo>
                  <a:pt x="237" y="537"/>
                </a:lnTo>
                <a:lnTo>
                  <a:pt x="155" y="674"/>
                </a:lnTo>
                <a:lnTo>
                  <a:pt x="427" y="911"/>
                </a:lnTo>
                <a:lnTo>
                  <a:pt x="383" y="1093"/>
                </a:lnTo>
                <a:lnTo>
                  <a:pt x="9" y="1121"/>
                </a:lnTo>
                <a:lnTo>
                  <a:pt x="0" y="1322"/>
                </a:lnTo>
                <a:lnTo>
                  <a:pt x="383" y="1376"/>
                </a:lnTo>
                <a:lnTo>
                  <a:pt x="419" y="1549"/>
                </a:lnTo>
                <a:lnTo>
                  <a:pt x="136" y="1804"/>
                </a:lnTo>
                <a:lnTo>
                  <a:pt x="237" y="1959"/>
                </a:lnTo>
                <a:lnTo>
                  <a:pt x="555" y="1813"/>
                </a:lnTo>
                <a:lnTo>
                  <a:pt x="674" y="1932"/>
                </a:lnTo>
                <a:lnTo>
                  <a:pt x="509" y="2232"/>
                </a:lnTo>
                <a:lnTo>
                  <a:pt x="664" y="2360"/>
                </a:lnTo>
                <a:lnTo>
                  <a:pt x="946" y="2087"/>
                </a:lnTo>
                <a:lnTo>
                  <a:pt x="1110" y="2142"/>
                </a:lnTo>
                <a:lnTo>
                  <a:pt x="1147" y="2515"/>
                </a:lnTo>
                <a:lnTo>
                  <a:pt x="1265" y="2518"/>
                </a:lnTo>
                <a:lnTo>
                  <a:pt x="1265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36588" name="Picture 12" descr="Facbann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invGray">
          <a:xfrm>
            <a:off x="3175" y="-3175"/>
            <a:ext cx="803275" cy="6858000"/>
          </a:xfrm>
          <a:prstGeom prst="rect">
            <a:avLst/>
          </a:prstGeom>
          <a:noFill/>
        </p:spPr>
      </p:pic>
      <p:sp>
        <p:nvSpPr>
          <p:cNvPr id="536589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3659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36591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36592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36593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fld id="{97FEEF3E-9E12-4509-ADC9-9213207E81F3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</p:sldLayoutIdLst>
  <p:transition>
    <p:random/>
    <p:sndAc>
      <p:stSnd>
        <p:snd r:embed="rId13" name="whoosh.wav" builtIn="1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eachertube.com/viewVideo.php?video_id=9346&amp;title=The_Scientific_Method_Son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/>
              <a:t>SCIENTIFIC METHOD  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400" b="1"/>
              <a:t>an orderly &amp; systemic approach to problem solving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3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772400" cy="1143000"/>
          </a:xfrm>
        </p:spPr>
        <p:txBody>
          <a:bodyPr/>
          <a:lstStyle/>
          <a:p>
            <a:r>
              <a:rPr lang="en-US" sz="5400" b="1" i="1" dirty="0"/>
              <a:t>STEP </a:t>
            </a:r>
            <a:r>
              <a:rPr lang="en-US" sz="5400" b="1" i="1" dirty="0" smtClean="0"/>
              <a:t>5 </a:t>
            </a:r>
            <a:r>
              <a:rPr lang="en-US" sz="5400" b="1" i="1" dirty="0" smtClean="0"/>
              <a:t>                  </a:t>
            </a:r>
            <a:r>
              <a:rPr lang="en-US" sz="5400" b="1" i="1" dirty="0" smtClean="0"/>
              <a:t>Draw Conclusions</a:t>
            </a:r>
            <a:endParaRPr lang="en-US" sz="5400" b="1" i="1" dirty="0"/>
          </a:p>
        </p:txBody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981200"/>
            <a:ext cx="7772400" cy="4114800"/>
          </a:xfrm>
        </p:spPr>
        <p:txBody>
          <a:bodyPr/>
          <a:lstStyle/>
          <a:p>
            <a:r>
              <a:rPr lang="en-US" sz="4400" b="1"/>
              <a:t>Can you make predictions based on the data and your hypothesis? </a:t>
            </a:r>
          </a:p>
          <a:p>
            <a:r>
              <a:rPr lang="en-US" sz="4400" b="1"/>
              <a:t>Does the data support the hypothesis?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0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0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10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143000"/>
          </a:xfrm>
        </p:spPr>
        <p:txBody>
          <a:bodyPr/>
          <a:lstStyle/>
          <a:p>
            <a:r>
              <a:rPr lang="en-US" sz="5400" b="1" i="1" dirty="0"/>
              <a:t>STEP </a:t>
            </a:r>
            <a:r>
              <a:rPr lang="en-US" sz="5400" b="1" i="1" dirty="0" smtClean="0"/>
              <a:t>5                   </a:t>
            </a:r>
            <a:r>
              <a:rPr lang="en-US" sz="5400" b="1" i="1" dirty="0" smtClean="0"/>
              <a:t>Draw Conclusions</a:t>
            </a:r>
            <a:endParaRPr lang="en-US" sz="6600" b="1" dirty="0"/>
          </a:p>
        </p:txBody>
      </p:sp>
      <p:sp>
        <p:nvSpPr>
          <p:cNvPr id="625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4582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/>
              <a:t>Does the data refute the hypothesis?</a:t>
            </a:r>
          </a:p>
          <a:p>
            <a:pPr lvl="1">
              <a:lnSpc>
                <a:spcPct val="90000"/>
              </a:lnSpc>
            </a:pPr>
            <a:r>
              <a:rPr lang="en-US" sz="3600" b="1"/>
              <a:t>If so, do you need to change the hypothesis or throw it out and start over?</a:t>
            </a:r>
          </a:p>
          <a:p>
            <a:pPr>
              <a:lnSpc>
                <a:spcPct val="90000"/>
              </a:lnSpc>
            </a:pPr>
            <a:r>
              <a:rPr lang="en-US" sz="4400" b="1"/>
              <a:t>Does the answer to your problem present any new questions/problems?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5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25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625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66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/>
              <a:t>Step </a:t>
            </a:r>
            <a:r>
              <a:rPr lang="en-US" sz="4800" b="1" i="1" dirty="0" smtClean="0"/>
              <a:t>6  </a:t>
            </a:r>
            <a:r>
              <a:rPr lang="en-US" sz="4800" b="1" i="1" dirty="0" smtClean="0"/>
              <a:t>Communicate </a:t>
            </a:r>
            <a:r>
              <a:rPr lang="en-US" sz="4800" b="1" i="1" dirty="0"/>
              <a:t>Your Results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Publishing your results enables others to review your work.  What good is new information if only you know it?</a:t>
            </a:r>
          </a:p>
          <a:p>
            <a:pPr lvl="1"/>
            <a:r>
              <a:rPr lang="en-US"/>
              <a:t>Examples:  A paper for class, an article in a newspaper or magazine,etc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/>
              <a:t>Scientific Theory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well tested </a:t>
            </a:r>
            <a:r>
              <a:rPr lang="en-US" dirty="0" smtClean="0"/>
              <a:t>explanation of something that occurs 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wide range of observations or experimental </a:t>
            </a:r>
            <a:r>
              <a:rPr lang="en-US" dirty="0" smtClean="0"/>
              <a:t>results goes into a theory</a:t>
            </a:r>
            <a:endParaRPr lang="en-US" dirty="0"/>
          </a:p>
          <a:p>
            <a:r>
              <a:rPr lang="en-US" dirty="0"/>
              <a:t>This is NOT a fact.  It has just not been proven wrong.  There is still the possibility it could be.</a:t>
            </a:r>
          </a:p>
          <a:p>
            <a:pPr lvl="1"/>
            <a:r>
              <a:rPr lang="en-US" dirty="0"/>
              <a:t>Examples:  Evolution, Relativity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i="1"/>
              <a:t>Scientific law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smtClean="0"/>
              <a:t>rule describing a consistent pattern in Nature.  It happens every time, all the time.</a:t>
            </a:r>
            <a:endParaRPr lang="en-US" dirty="0"/>
          </a:p>
          <a:p>
            <a:pPr lvl="1"/>
            <a:r>
              <a:rPr lang="en-US" dirty="0"/>
              <a:t>Examples:  Gravity, Thermodynamics, </a:t>
            </a:r>
            <a:r>
              <a:rPr lang="en-US" dirty="0" smtClean="0"/>
              <a:t>Motion</a:t>
            </a:r>
          </a:p>
          <a:p>
            <a:pPr lvl="1"/>
            <a:endParaRPr lang="en-US" dirty="0"/>
          </a:p>
          <a:p>
            <a:pPr lvl="1"/>
            <a:r>
              <a:rPr lang="en-US" dirty="0" smtClean="0">
                <a:hlinkClick r:id="rId3"/>
              </a:rPr>
              <a:t>Scientific Method Song</a:t>
            </a:r>
            <a:endParaRPr lang="en-US" dirty="0"/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</a:t>
            </a:r>
            <a:r>
              <a:rPr lang="en-US" dirty="0" smtClean="0"/>
              <a:t>1a                        State </a:t>
            </a:r>
            <a:r>
              <a:rPr lang="en-US" dirty="0"/>
              <a:t>a </a:t>
            </a:r>
            <a:r>
              <a:rPr lang="en-US" dirty="0" smtClean="0"/>
              <a:t>PROBLEM or QUESTION</a:t>
            </a:r>
            <a:endParaRPr lang="en-US" dirty="0"/>
          </a:p>
        </p:txBody>
      </p:sp>
      <p:sp>
        <p:nvSpPr>
          <p:cNvPr id="629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4000" b="1"/>
              <a:t>By observing the world around you, it is possible to see new things and begin to wonder how to explain the events that you see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sz="5400" b="1" dirty="0"/>
              <a:t>STEP </a:t>
            </a:r>
            <a:r>
              <a:rPr lang="en-US" sz="5400" b="1" dirty="0" smtClean="0"/>
              <a:t>1a                     </a:t>
            </a:r>
            <a:r>
              <a:rPr lang="en-US" sz="5400" b="1" i="1" dirty="0"/>
              <a:t>Identify the Problem </a:t>
            </a:r>
            <a:endParaRPr lang="en-US" sz="5400" b="1" dirty="0"/>
          </a:p>
        </p:txBody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6962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/>
              <a:t>develop a clear statement or question defining the problem</a:t>
            </a:r>
          </a:p>
          <a:p>
            <a:pPr lvl="1">
              <a:lnSpc>
                <a:spcPct val="90000"/>
              </a:lnSpc>
            </a:pPr>
            <a:r>
              <a:rPr lang="en-US" sz="3600" b="1"/>
              <a:t>For Example:  Why are there worms on the sidewalk after it rains?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sz="4800" b="1" i="1" dirty="0"/>
              <a:t>STEP </a:t>
            </a:r>
            <a:r>
              <a:rPr lang="en-US" sz="4800" b="1" i="1" dirty="0" smtClean="0"/>
              <a:t>1b          </a:t>
            </a:r>
            <a:r>
              <a:rPr lang="en-US" sz="4800" b="1" i="1" dirty="0"/>
              <a:t>Gathering Information or Research</a:t>
            </a:r>
          </a:p>
        </p:txBody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/>
              <a:t>learn all that is already known about your problem</a:t>
            </a:r>
            <a:r>
              <a:rPr lang="en-US" sz="2800" b="1"/>
              <a:t> </a:t>
            </a:r>
          </a:p>
          <a:p>
            <a:pPr lvl="1">
              <a:lnSpc>
                <a:spcPct val="90000"/>
              </a:lnSpc>
            </a:pPr>
            <a:r>
              <a:rPr lang="en-US" sz="3600" b="1"/>
              <a:t>use any resource available to you (ie. books, magazines, experts,internet, etc)</a:t>
            </a:r>
          </a:p>
          <a:p>
            <a:pPr>
              <a:lnSpc>
                <a:spcPct val="90000"/>
              </a:lnSpc>
            </a:pPr>
            <a:r>
              <a:rPr lang="en-US" sz="4400" b="1"/>
              <a:t>make observations!!!  Note the characteristics of an object/situation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86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86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86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772400" cy="1143000"/>
          </a:xfrm>
        </p:spPr>
        <p:txBody>
          <a:bodyPr/>
          <a:lstStyle/>
          <a:p>
            <a:r>
              <a:rPr lang="en-US" sz="5400" b="1" i="1" dirty="0" smtClean="0"/>
              <a:t/>
            </a:r>
            <a:br>
              <a:rPr lang="en-US" sz="5400" b="1" i="1" dirty="0" smtClean="0"/>
            </a:br>
            <a:r>
              <a:rPr lang="en-US" sz="5400" b="1" i="1" dirty="0" smtClean="0"/>
              <a:t>                                STEP 2 Form </a:t>
            </a:r>
            <a:r>
              <a:rPr lang="en-US" sz="5400" b="1" i="1" dirty="0"/>
              <a:t>a </a:t>
            </a:r>
            <a:r>
              <a:rPr lang="en-US" sz="5400" b="1" i="1" dirty="0" smtClean="0"/>
              <a:t>Testable Hypothesis</a:t>
            </a:r>
            <a:endParaRPr lang="en-US" sz="5400" b="1" i="1" dirty="0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000" b="1"/>
              <a:t>Propose a solution to the problem based on available information</a:t>
            </a:r>
          </a:p>
          <a:p>
            <a:pPr lvl="1">
              <a:lnSpc>
                <a:spcPct val="80000"/>
              </a:lnSpc>
            </a:pPr>
            <a:r>
              <a:rPr lang="en-US" sz="3600" b="1"/>
              <a:t>this is an educated guess or an inference</a:t>
            </a:r>
          </a:p>
          <a:p>
            <a:pPr lvl="2">
              <a:lnSpc>
                <a:spcPct val="80000"/>
              </a:lnSpc>
            </a:pPr>
            <a:r>
              <a:rPr lang="en-US" sz="3200" b="1"/>
              <a:t>For Example:  If rain turns into worms, then that’s why worms are on the sidewalk after the rain.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143000"/>
          </a:xfrm>
        </p:spPr>
        <p:txBody>
          <a:bodyPr/>
          <a:lstStyle/>
          <a:p>
            <a:r>
              <a:rPr lang="en-US" sz="5400" b="1" i="1" dirty="0"/>
              <a:t>STEP  </a:t>
            </a:r>
            <a:r>
              <a:rPr lang="en-US" sz="5400" b="1" i="1" dirty="0" smtClean="0"/>
              <a:t>3  Design an Experiment</a:t>
            </a:r>
            <a:endParaRPr lang="en-US" sz="5400" b="1" i="1" dirty="0"/>
          </a:p>
        </p:txBody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21336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/>
              <a:t>experiments are used to prove (or disprove) a hypothesis </a:t>
            </a:r>
          </a:p>
          <a:p>
            <a:pPr>
              <a:lnSpc>
                <a:spcPct val="90000"/>
              </a:lnSpc>
            </a:pPr>
            <a:r>
              <a:rPr lang="en-US" sz="4400" b="1"/>
              <a:t>experiments must be done and explained in a way that they may be repeated!!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99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99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904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r>
              <a:rPr lang="en-US" sz="5400" b="1" i="1" dirty="0"/>
              <a:t>STEP </a:t>
            </a:r>
            <a:r>
              <a:rPr lang="en-US" sz="5400" b="1" i="1" dirty="0" smtClean="0"/>
              <a:t>3          Design an Experiment</a:t>
            </a:r>
            <a:endParaRPr lang="en-US" sz="6600" b="1" dirty="0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400" b="1"/>
              <a:t>experiments contain 2 parts:</a:t>
            </a:r>
          </a:p>
          <a:p>
            <a:pPr lvl="1">
              <a:lnSpc>
                <a:spcPct val="90000"/>
              </a:lnSpc>
            </a:pPr>
            <a:r>
              <a:rPr lang="en-US" sz="4000" b="1" u="sng">
                <a:solidFill>
                  <a:srgbClr val="FFFF00"/>
                </a:solidFill>
              </a:rPr>
              <a:t>experimental set-up</a:t>
            </a:r>
            <a:r>
              <a:rPr lang="en-US" sz="4000" b="1"/>
              <a:t> - contains variable being tested </a:t>
            </a:r>
          </a:p>
          <a:p>
            <a:pPr lvl="1">
              <a:lnSpc>
                <a:spcPct val="90000"/>
              </a:lnSpc>
            </a:pPr>
            <a:r>
              <a:rPr lang="en-US" sz="4000" b="1" u="sng">
                <a:solidFill>
                  <a:srgbClr val="FFFF00"/>
                </a:solidFill>
              </a:rPr>
              <a:t>control set-up</a:t>
            </a:r>
            <a:r>
              <a:rPr lang="en-US" sz="4000" b="1"/>
              <a:t> - same as experimental set-up w/out the variable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22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22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22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59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i="1" dirty="0"/>
              <a:t>Step</a:t>
            </a:r>
            <a:r>
              <a:rPr lang="en-US" sz="4000" dirty="0"/>
              <a:t> </a:t>
            </a:r>
            <a:r>
              <a:rPr lang="en-US" sz="4800" b="1" i="1" dirty="0" smtClean="0"/>
              <a:t>3</a:t>
            </a:r>
            <a:r>
              <a:rPr lang="en-US" sz="4800" b="1" i="1" dirty="0" smtClean="0"/>
              <a:t>                 </a:t>
            </a:r>
            <a:r>
              <a:rPr lang="en-US" sz="4800" b="1" i="1" dirty="0" smtClean="0"/>
              <a:t>Design an Experiment</a:t>
            </a:r>
            <a:endParaRPr lang="en-US" sz="4800" b="1" i="1" dirty="0"/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u="sng"/>
              <a:t>Variables</a:t>
            </a:r>
            <a:r>
              <a:rPr lang="en-US" sz="2800"/>
              <a:t>- a factor that can change in an experiment</a:t>
            </a:r>
          </a:p>
          <a:p>
            <a:pPr lvl="1"/>
            <a:r>
              <a:rPr lang="en-US" sz="2400"/>
              <a:t>Manipulated Variable- The one factor that the scientist changes during an experiment; also called the independent variable</a:t>
            </a:r>
          </a:p>
          <a:p>
            <a:pPr lvl="1"/>
            <a:r>
              <a:rPr lang="en-US" sz="2400"/>
              <a:t>Responding Variable- The factor that </a:t>
            </a:r>
            <a:r>
              <a:rPr lang="en-US" sz="2400" i="1"/>
              <a:t>may</a:t>
            </a:r>
            <a:r>
              <a:rPr lang="en-US" sz="2400"/>
              <a:t> change in response to the manipulated  variable; also called the dependent variable</a:t>
            </a:r>
          </a:p>
          <a:p>
            <a:pPr lvl="1"/>
            <a:endParaRPr lang="en-US" sz="2400" u="sng"/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r>
              <a:rPr lang="en-US" sz="5400" b="1" i="1" dirty="0"/>
              <a:t>STEP </a:t>
            </a:r>
            <a:r>
              <a:rPr lang="en-US" sz="5400" b="1" i="1" dirty="0" smtClean="0"/>
              <a:t>4                </a:t>
            </a:r>
            <a:r>
              <a:rPr lang="en-US" sz="5400" b="1" i="1" dirty="0" smtClean="0"/>
              <a:t>Collect </a:t>
            </a:r>
            <a:r>
              <a:rPr lang="en-US" sz="5400" b="1" i="1" dirty="0"/>
              <a:t>&amp; Analyze Data</a:t>
            </a:r>
          </a:p>
        </p:txBody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3058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 b="1"/>
              <a:t>information that is observed or measured must be recorded -- this is data</a:t>
            </a:r>
          </a:p>
          <a:p>
            <a:pPr lvl="1">
              <a:lnSpc>
                <a:spcPct val="90000"/>
              </a:lnSpc>
            </a:pPr>
            <a:r>
              <a:rPr lang="en-US" sz="3600" b="1"/>
              <a:t>observations require </a:t>
            </a:r>
            <a:r>
              <a:rPr lang="en-US" sz="3600" b="1" u="sng"/>
              <a:t>detailed</a:t>
            </a:r>
            <a:r>
              <a:rPr lang="en-US" sz="3600" b="1"/>
              <a:t> descriptions</a:t>
            </a:r>
          </a:p>
          <a:p>
            <a:pPr lvl="1">
              <a:lnSpc>
                <a:spcPct val="90000"/>
              </a:lnSpc>
            </a:pPr>
            <a:r>
              <a:rPr lang="en-US" sz="3600" b="1"/>
              <a:t>measured data is most often recorded in data tables &amp; graphs</a:t>
            </a:r>
          </a:p>
          <a:p>
            <a:pPr lvl="2">
              <a:lnSpc>
                <a:spcPct val="90000"/>
              </a:lnSpc>
            </a:pPr>
            <a:r>
              <a:rPr lang="en-US" sz="3600" b="1"/>
              <a:t>used to compare/contrast info</a:t>
            </a:r>
          </a:p>
        </p:txBody>
      </p:sp>
    </p:spTree>
  </p:cSld>
  <p:clrMapOvr>
    <a:masterClrMapping/>
  </p:clrMapOvr>
  <p:transition>
    <p:random/>
    <p:sndAc>
      <p:stSnd>
        <p:snd r:embed="rId2" name="whoo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05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605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605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5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605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7" grpId="0" build="p" autoUpdateAnimBg="0"/>
    </p:bldLst>
  </p:timing>
</p:sld>
</file>

<file path=ppt/theme/theme1.xml><?xml version="1.0" encoding="utf-8"?>
<a:theme xmlns:a="http://schemas.openxmlformats.org/drawingml/2006/main" name="Factory">
  <a:themeElements>
    <a:clrScheme name="Factory 1">
      <a:dk1>
        <a:srgbClr val="000054"/>
      </a:dk1>
      <a:lt1>
        <a:srgbClr val="EAEAEA"/>
      </a:lt1>
      <a:dk2>
        <a:srgbClr val="00007A"/>
      </a:dk2>
      <a:lt2>
        <a:srgbClr val="EBD189"/>
      </a:lt2>
      <a:accent1>
        <a:srgbClr val="FCAB40"/>
      </a:accent1>
      <a:accent2>
        <a:srgbClr val="555BAD"/>
      </a:accent2>
      <a:accent3>
        <a:srgbClr val="AAAABE"/>
      </a:accent3>
      <a:accent4>
        <a:srgbClr val="C8C8C8"/>
      </a:accent4>
      <a:accent5>
        <a:srgbClr val="FDD2AF"/>
      </a:accent5>
      <a:accent6>
        <a:srgbClr val="4C529C"/>
      </a:accent6>
      <a:hlink>
        <a:srgbClr val="B97C01"/>
      </a:hlink>
      <a:folHlink>
        <a:srgbClr val="CCFF33"/>
      </a:folHlink>
    </a:clrScheme>
    <a:fontScheme name="Facto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5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Factory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ctory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ctory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Designs\Factory.pot</Template>
  <TotalTime>151</TotalTime>
  <Words>481</Words>
  <Application>Microsoft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Factory</vt:lpstr>
      <vt:lpstr>SCIENTIFIC METHOD  </vt:lpstr>
      <vt:lpstr>STEP 1a                        State a PROBLEM or QUESTION</vt:lpstr>
      <vt:lpstr>STEP 1a                     Identify the Problem </vt:lpstr>
      <vt:lpstr>STEP 1b          Gathering Information or Research</vt:lpstr>
      <vt:lpstr>                                 STEP 2 Form a Testable Hypothesis</vt:lpstr>
      <vt:lpstr>STEP  3  Design an Experiment</vt:lpstr>
      <vt:lpstr>STEP 3          Design an Experiment</vt:lpstr>
      <vt:lpstr>Step 3                 Design an Experiment</vt:lpstr>
      <vt:lpstr>STEP 4                Collect &amp; Analyze Data</vt:lpstr>
      <vt:lpstr>STEP 5                   Draw Conclusions</vt:lpstr>
      <vt:lpstr>STEP 5                   Draw Conclusions</vt:lpstr>
      <vt:lpstr>Step 6  Communicate Your Results</vt:lpstr>
      <vt:lpstr>Scientific Theory</vt:lpstr>
      <vt:lpstr>Scientific law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SCIENCE?</dc:title>
  <dc:creator>Gregory D Mitchell</dc:creator>
  <cp:lastModifiedBy>District User</cp:lastModifiedBy>
  <cp:revision>15</cp:revision>
  <cp:lastPrinted>1601-01-01T00:00:00Z</cp:lastPrinted>
  <dcterms:created xsi:type="dcterms:W3CDTF">1999-09-06T11:34:24Z</dcterms:created>
  <dcterms:modified xsi:type="dcterms:W3CDTF">2009-09-14T14:22:43Z</dcterms:modified>
</cp:coreProperties>
</file>